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58" r:id="rId3"/>
    <p:sldId id="260" r:id="rId4"/>
    <p:sldId id="261" r:id="rId5"/>
    <p:sldId id="25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97"/>
    <p:restoredTop sz="92913"/>
  </p:normalViewPr>
  <p:slideViewPr>
    <p:cSldViewPr>
      <p:cViewPr varScale="1">
        <p:scale>
          <a:sx n="58" d="100"/>
          <a:sy n="58" d="100"/>
        </p:scale>
        <p:origin x="104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9D541-B5A4-D348-97F7-1BABCEFE4BCB}" type="datetimeFigureOut">
              <a:rPr lang="en-US" smtClean="0"/>
              <a:t>9/6/17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A2A52-AC2B-F449-BF1D-E170FD164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354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Debrief for after the activity.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A2A52-AC2B-F449-BF1D-E170FD1647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10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25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0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6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00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4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743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95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978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60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59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21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3ECD4-258F-49EA-AC3D-E60A4E8A6838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9B075-E167-4D1B-91EB-B6D470F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3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Observation in Science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Without observation there is no science!</a:t>
            </a:r>
          </a:p>
          <a:p>
            <a:r>
              <a:rPr lang="en-US" dirty="0" smtClean="0"/>
              <a:t>Observing carefully (AND communicating accurately </a:t>
            </a:r>
            <a:r>
              <a:rPr lang="en-US" dirty="0"/>
              <a:t>what you </a:t>
            </a:r>
            <a:r>
              <a:rPr lang="en-US" dirty="0" smtClean="0"/>
              <a:t>observed) is the foundation of scientific discovery.</a:t>
            </a:r>
          </a:p>
          <a:p>
            <a:pPr lvl="1"/>
            <a:r>
              <a:rPr lang="en-US" dirty="0" smtClean="0"/>
              <a:t>Requires </a:t>
            </a:r>
            <a:r>
              <a:rPr lang="en-US" u="sng" dirty="0" smtClean="0"/>
              <a:t>patience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And attention to </a:t>
            </a:r>
            <a:r>
              <a:rPr lang="en-US" u="sng" dirty="0" smtClean="0"/>
              <a:t>details</a:t>
            </a:r>
            <a:r>
              <a:rPr lang="en-US" dirty="0" smtClean="0"/>
              <a:t> (more than you normally would in everyday life).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85151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624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OBSERVATION: </a:t>
            </a:r>
            <a:r>
              <a:rPr lang="en-US" sz="2800" dirty="0" smtClean="0"/>
              <a:t>A fact observed directly using one of the 5 senses. </a:t>
            </a:r>
            <a:r>
              <a:rPr lang="en-US" sz="2400" b="1" i="1" dirty="0" smtClean="0">
                <a:latin typeface="Cambria" pitchFamily="18" charset="0"/>
              </a:rPr>
              <a:t>Example:</a:t>
            </a:r>
            <a:r>
              <a:rPr lang="en-US" sz="2400" i="1" dirty="0" smtClean="0">
                <a:latin typeface="Cambria" pitchFamily="18" charset="0"/>
              </a:rPr>
              <a:t> There are black clouds in the sky this morning.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QUANTITATIVE</a:t>
            </a:r>
            <a:r>
              <a:rPr lang="en-US" sz="2400" b="1" dirty="0"/>
              <a:t>:  </a:t>
            </a:r>
            <a:r>
              <a:rPr lang="en-US" sz="2400" dirty="0"/>
              <a:t>Description using numbers and/or measurements. </a:t>
            </a:r>
            <a:r>
              <a:rPr lang="en-US" sz="2000" b="1" i="1" dirty="0">
                <a:latin typeface="Cambria" pitchFamily="18" charset="0"/>
              </a:rPr>
              <a:t>Example:</a:t>
            </a:r>
            <a:r>
              <a:rPr lang="en-US" sz="2000" i="1" dirty="0">
                <a:latin typeface="Cambria" pitchFamily="18" charset="0"/>
              </a:rPr>
              <a:t> She is 5’2” tall.</a:t>
            </a:r>
          </a:p>
          <a:p>
            <a:r>
              <a:rPr lang="en-US" sz="2400" b="1" dirty="0" smtClean="0"/>
              <a:t>	QUALITATIVE</a:t>
            </a:r>
            <a:r>
              <a:rPr lang="en-US" sz="2400" b="1" dirty="0"/>
              <a:t>: </a:t>
            </a:r>
            <a:r>
              <a:rPr lang="en-US" sz="2400" dirty="0"/>
              <a:t>Description using only words, no numbers.  </a:t>
            </a:r>
            <a:r>
              <a:rPr lang="en-US" sz="2000" b="1" i="1" dirty="0">
                <a:latin typeface="Cambria" pitchFamily="18" charset="0"/>
              </a:rPr>
              <a:t>Examples:</a:t>
            </a:r>
            <a:r>
              <a:rPr lang="en-US" sz="2000" i="1" dirty="0">
                <a:latin typeface="Cambria" pitchFamily="18" charset="0"/>
              </a:rPr>
              <a:t> She is short. She has brown hair. </a:t>
            </a:r>
          </a:p>
          <a:p>
            <a:endParaRPr lang="en-US" sz="2400" i="1" dirty="0" smtClean="0">
              <a:latin typeface="Cambria" pitchFamily="18" charset="0"/>
            </a:endParaRPr>
          </a:p>
          <a:p>
            <a:pPr marL="0" indent="0">
              <a:buNone/>
            </a:pPr>
            <a:r>
              <a:rPr lang="en-US" sz="2800" b="1" dirty="0" smtClean="0"/>
              <a:t>INFERENCE: </a:t>
            </a:r>
            <a:r>
              <a:rPr lang="en-US" sz="2800" dirty="0" smtClean="0"/>
              <a:t>An interpretation or explanation of an observation. </a:t>
            </a:r>
            <a:r>
              <a:rPr lang="en-US" sz="2400" b="1" i="1" dirty="0" smtClean="0">
                <a:latin typeface="Cambria" pitchFamily="18" charset="0"/>
              </a:rPr>
              <a:t>Example:</a:t>
            </a:r>
            <a:r>
              <a:rPr lang="en-US" sz="2800" b="1" i="1" dirty="0" smtClean="0">
                <a:latin typeface="Cambria" pitchFamily="18" charset="0"/>
              </a:rPr>
              <a:t> </a:t>
            </a:r>
            <a:r>
              <a:rPr lang="en-US" sz="2400" i="1" dirty="0" smtClean="0">
                <a:latin typeface="Cambria" pitchFamily="18" charset="0"/>
              </a:rPr>
              <a:t>It is going to rain today.</a:t>
            </a:r>
          </a:p>
        </p:txBody>
      </p:sp>
    </p:spTree>
    <p:extLst>
      <p:ext uri="{BB962C8B-B14F-4D97-AF65-F5344CB8AC3E}">
        <p14:creationId xmlns:p14="http://schemas.microsoft.com/office/powerpoint/2010/main" val="358838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0" y="685800"/>
            <a:ext cx="8229600" cy="1143000"/>
          </a:xfrm>
        </p:spPr>
        <p:txBody>
          <a:bodyPr/>
          <a:lstStyle/>
          <a:p>
            <a:r>
              <a:rPr lang="en-US" b="1" dirty="0" smtClean="0"/>
              <a:t>Know Your Seed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Focus on improving your observation and reporting skills:</a:t>
            </a:r>
          </a:p>
          <a:p>
            <a:pPr lvl="1"/>
            <a:r>
              <a:rPr lang="en-US" dirty="0"/>
              <a:t>Starts with </a:t>
            </a:r>
            <a:r>
              <a:rPr lang="en-US" b="1" u="sng" dirty="0"/>
              <a:t>noticing</a:t>
            </a:r>
            <a:r>
              <a:rPr lang="en-US" dirty="0"/>
              <a:t>! Look </a:t>
            </a:r>
            <a:r>
              <a:rPr lang="en-US" dirty="0" smtClean="0"/>
              <a:t>carefully for details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Make a detailed record of what you notice so someone else could </a:t>
            </a:r>
            <a:r>
              <a:rPr lang="en-US" dirty="0" smtClean="0"/>
              <a:t>read what you wrote and visualize </a:t>
            </a:r>
            <a:r>
              <a:rPr lang="en-US" dirty="0"/>
              <a:t>accurately what you observed. 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Complete Part 1. Don’t go on to Part 2 until instructed to do so. Work on the back of the paper while you wait.</a:t>
            </a:r>
          </a:p>
          <a:p>
            <a:endParaRPr lang="en-US" dirty="0" smtClean="0"/>
          </a:p>
        </p:txBody>
      </p:sp>
      <p:pic>
        <p:nvPicPr>
          <p:cNvPr id="4" name="Picture 3" descr="Sunflower-620x38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835" y="152400"/>
            <a:ext cx="31688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10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/>
          <a:lstStyle/>
          <a:p>
            <a:r>
              <a:rPr lang="en-US" dirty="0" smtClean="0"/>
              <a:t>Part 2: </a:t>
            </a:r>
          </a:p>
          <a:p>
            <a:pPr lvl="1"/>
            <a:r>
              <a:rPr lang="en-US" dirty="0" smtClean="0"/>
              <a:t>Put all seeds back in the tray and mix them up.</a:t>
            </a:r>
          </a:p>
          <a:p>
            <a:pPr lvl="1"/>
            <a:r>
              <a:rPr lang="en-US" dirty="0" smtClean="0"/>
              <a:t>Exchange papers with someone at your table.</a:t>
            </a:r>
          </a:p>
          <a:p>
            <a:pPr lvl="1"/>
            <a:r>
              <a:rPr lang="en-US" dirty="0" smtClean="0"/>
              <a:t>Using ONLY the observations on that person’s paper, try to find their seed. </a:t>
            </a:r>
          </a:p>
          <a:p>
            <a:pPr lvl="2"/>
            <a:r>
              <a:rPr lang="en-US" dirty="0" smtClean="0"/>
              <a:t>NO CONVERSATION IS ALLOWED except: you may ask the person “Is this your seed?” and they may answer “yes” or “no”. (They may NOT add any more information!)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96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 you think is it important in science to distinguish observations from inferences?</a:t>
            </a:r>
          </a:p>
          <a:p>
            <a:r>
              <a:rPr lang="en-US" dirty="0" smtClean="0"/>
              <a:t>Whenever possible observations should be quantitative (as opposed to qualitative).</a:t>
            </a:r>
          </a:p>
          <a:p>
            <a:pPr lvl="1"/>
            <a:r>
              <a:rPr lang="en-US" i="1" dirty="0" smtClean="0">
                <a:latin typeface="Cambria"/>
                <a:cs typeface="Cambria"/>
              </a:rPr>
              <a:t>Why do you think this is?</a:t>
            </a:r>
          </a:p>
          <a:p>
            <a:pPr lvl="1"/>
            <a:r>
              <a:rPr lang="en-US" i="1" dirty="0" smtClean="0">
                <a:latin typeface="Cambria"/>
                <a:cs typeface="Cambria"/>
              </a:rPr>
              <a:t>Why do we even have qualitative observations then?</a:t>
            </a:r>
            <a:endParaRPr lang="en-US" i="1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05464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265</Words>
  <Application>Microsoft Macintosh PowerPoint</Application>
  <PresentationFormat>On-screen Show (4:3)</PresentationFormat>
  <Paragraphs>27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Cambria</vt:lpstr>
      <vt:lpstr>Office Theme</vt:lpstr>
      <vt:lpstr>Observation in Science</vt:lpstr>
      <vt:lpstr>PowerPoint Presentation</vt:lpstr>
      <vt:lpstr>Know Your Seed</vt:lpstr>
      <vt:lpstr>PowerPoint Presentation</vt:lpstr>
      <vt:lpstr>PowerPoint Presentation</vt:lpstr>
    </vt:vector>
  </TitlesOfParts>
  <Company>SCUSD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SCUSD</dc:creator>
  <cp:lastModifiedBy>Elizabeth Coleman</cp:lastModifiedBy>
  <cp:revision>12</cp:revision>
  <dcterms:created xsi:type="dcterms:W3CDTF">2014-09-09T16:00:49Z</dcterms:created>
  <dcterms:modified xsi:type="dcterms:W3CDTF">2017-09-07T03:37:03Z</dcterms:modified>
</cp:coreProperties>
</file>